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582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26" Type="http://schemas.microsoft.com/office/2007/relationships/hdphoto" Target="../media/hdphoto11.wdp"/><Relationship Id="rId3" Type="http://schemas.openxmlformats.org/officeDocument/2006/relationships/slide" Target="slide3.xml"/><Relationship Id="rId21" Type="http://schemas.openxmlformats.org/officeDocument/2006/relationships/slide" Target="slide9.xml"/><Relationship Id="rId34" Type="http://schemas.microsoft.com/office/2007/relationships/hdphoto" Target="../media/hdphoto14.wdp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microsoft.com/office/2007/relationships/hdphoto" Target="../media/hdphoto8.wdp"/><Relationship Id="rId25" Type="http://schemas.openxmlformats.org/officeDocument/2006/relationships/image" Target="../media/image14.png"/><Relationship Id="rId33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20" Type="http://schemas.microsoft.com/office/2007/relationships/hdphoto" Target="../media/hdphoto9.wdp"/><Relationship Id="rId29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6.wdp"/><Relationship Id="rId24" Type="http://schemas.openxmlformats.org/officeDocument/2006/relationships/slide" Target="slide10.xml"/><Relationship Id="rId32" Type="http://schemas.microsoft.com/office/2007/relationships/hdphoto" Target="../media/hdphoto13.wdp"/><Relationship Id="rId5" Type="http://schemas.microsoft.com/office/2007/relationships/hdphoto" Target="../media/hdphoto4.wdp"/><Relationship Id="rId15" Type="http://schemas.openxmlformats.org/officeDocument/2006/relationships/slide" Target="slide7.xml"/><Relationship Id="rId23" Type="http://schemas.microsoft.com/office/2007/relationships/hdphoto" Target="../media/hdphoto10.wdp"/><Relationship Id="rId28" Type="http://schemas.openxmlformats.org/officeDocument/2006/relationships/image" Target="../media/image15.png"/><Relationship Id="rId36" Type="http://schemas.openxmlformats.org/officeDocument/2006/relationships/image" Target="../media/image19.gif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31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slide" Target="slide5.xml"/><Relationship Id="rId14" Type="http://schemas.microsoft.com/office/2007/relationships/hdphoto" Target="../media/hdphoto7.wdp"/><Relationship Id="rId22" Type="http://schemas.openxmlformats.org/officeDocument/2006/relationships/image" Target="../media/image13.png"/><Relationship Id="rId27" Type="http://schemas.openxmlformats.org/officeDocument/2006/relationships/slide" Target="slide11.xml"/><Relationship Id="rId30" Type="http://schemas.openxmlformats.org/officeDocument/2006/relationships/slide" Target="slide12.xml"/><Relationship Id="rId35" Type="http://schemas.openxmlformats.org/officeDocument/2006/relationships/image" Target="../media/image18.gif"/><Relationship Id="rId8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1700"/>
            <a:ext cx="2319337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619661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KHỈ CON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SÔNG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8" y="4634942"/>
            <a:ext cx="2124074" cy="9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68" y="3810001"/>
            <a:ext cx="1140732" cy="9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14951"/>
            <a:ext cx="1238250" cy="10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34" y="2286000"/>
            <a:ext cx="1179966" cy="9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2376715"/>
            <a:ext cx="1186543" cy="9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57" y="2998862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6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164" b="89041" l="8904" r="93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7" y="3683000"/>
            <a:ext cx="1266825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7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7" y="3740149"/>
            <a:ext cx="1266825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8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589" b="89726" l="9589" r="93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3238500"/>
            <a:ext cx="117348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9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03475"/>
            <a:ext cx="1154430" cy="9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10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589" b="89726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7" y="4079875"/>
            <a:ext cx="808845" cy="8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02928" y="2305049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77" y="-2667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305049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91" ptsTypes="FffFF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79 -0.57362 L 0.63645 -0.47473 L 0.63246 -0.57362 L 0.62829 -0.47473 L 0.62413 -0.57362 L 0.62013 -0.47473 L 0.61579 -0.57362 L 0.6118 -0.47473 L 0.60746 -0.57362 L 0.60312 -0.47473 L 0.59913 -0.57362 L 0.59496 -0.47473 L 0.59097 -0.57362 L 0.5868 -0.47473 L 0.58246 -0.57362 L 0.57847 -0.47473 L 0.57413 -0.57362 " pathEditMode="relative" rAng="0" ptsTypes="FFFFFFFFFFFFFFFFF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36957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93574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159001"/>
            <a:ext cx="9818114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-465987"/>
            <a:ext cx="3613657" cy="28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747541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715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7172"/>
            <a:ext cx="1657350" cy="5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3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147</Words>
  <Application>Microsoft Office PowerPoint</Application>
  <PresentationFormat>On-screen Show (16:10)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Lien</cp:lastModifiedBy>
  <cp:revision>10</cp:revision>
  <dcterms:created xsi:type="dcterms:W3CDTF">2017-12-31T23:29:53Z</dcterms:created>
  <dcterms:modified xsi:type="dcterms:W3CDTF">2018-01-03T03:32:50Z</dcterms:modified>
</cp:coreProperties>
</file>